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4"/>
  </p:sldMasterIdLst>
  <p:notesMasterIdLst>
    <p:notesMasterId r:id="rId13"/>
  </p:notesMasterIdLst>
  <p:handoutMasterIdLst>
    <p:handoutMasterId r:id="rId14"/>
  </p:handoutMasterIdLst>
  <p:sldIdLst>
    <p:sldId id="285" r:id="rId5"/>
    <p:sldId id="286" r:id="rId6"/>
    <p:sldId id="287" r:id="rId7"/>
    <p:sldId id="288" r:id="rId8"/>
    <p:sldId id="289" r:id="rId9"/>
    <p:sldId id="290" r:id="rId10"/>
    <p:sldId id="291" r:id="rId11"/>
    <p:sldId id="292" r:id="rId12"/>
  </p:sldIdLst>
  <p:sldSz cx="12192000" cy="6858000"/>
  <p:notesSz cx="6858000" cy="9144000"/>
  <p:defaultTextStyle>
    <a:defPPr rtl="0">
      <a:defRPr lang="nl-nl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8947545-9586-4D17-9A80-CF00E0FCB813}" type="datetime1">
              <a:rPr lang="nl-NL" smtClean="0"/>
              <a:t>12-5-2023</a:t>
            </a:fld>
            <a:endParaRPr lang="nl-NL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8FBD93F-F02D-450A-B770-AD465E68CA96}" type="slidenum">
              <a:rPr lang="nl-NL" smtClean="0"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9069923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33AF29-B011-4FE6-9521-242D966E308E}" type="datetime1">
              <a:rPr lang="nl-NL" smtClean="0"/>
              <a:pPr/>
              <a:t>12-5-2023</a:t>
            </a:fld>
            <a:endParaRPr lang="nl-NL" dirty="0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nl-NL" noProof="0" dirty="0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nl-NL" noProof="0" dirty="0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7EB040C8-62D2-4EA7-B200-D3B8C06AAFD8}" type="slidenum">
              <a:rPr lang="nl-NL" noProof="0" smtClean="0"/>
              <a:t>‹nr.›</a:t>
            </a:fld>
            <a:endParaRPr lang="nl-NL" noProof="0" dirty="0"/>
          </a:p>
        </p:txBody>
      </p:sp>
    </p:spTree>
    <p:extLst>
      <p:ext uri="{BB962C8B-B14F-4D97-AF65-F5344CB8AC3E}">
        <p14:creationId xmlns:p14="http://schemas.microsoft.com/office/powerpoint/2010/main" val="24830676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nl-NL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7EB040C8-62D2-4EA7-B200-D3B8C06AAFD8}" type="slidenum">
              <a:rPr lang="nl-NL" smtClean="0"/>
              <a:t>1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7698831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Subtitel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nl-NL" noProof="0"/>
              <a:t>Klikken om de ondertitelstijl van het model te bewerken</a:t>
            </a:r>
            <a:endParaRPr lang="nl-NL" noProof="0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F3EF67F-02F6-45E7-97B1-56C69E25D600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A7E580-2D98-4D61-ACB3-FDEC7EBE3575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t>‹nr.›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e titel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verticale tekst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D0B5A65-E4CB-42F2-AFD4-4E2EBC5E7222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t>‹nr.›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inhou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C4AEA9-2D3D-4F8E-889F-D4AE6D44DB3A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rtlCol="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rtlCol="0"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AF8FFB-9A85-49A4-BB6C-508A4251873D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8" name="Tijdelijke aanduiding voor datum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8203E0-C162-4E2C-A70D-757554C2443F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9" name="Tijdelijke aanduiding voor voettekst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10" name="Tijdelijke aanduiding voor dianummer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t>‹nr.›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4" name="Tijdelijke aanduiding voor inhoud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 rtlCol="0"/>
          <a:lstStyle/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6" name="Tijdelijke aanduiding voor inhoud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 rtlCol="0"/>
          <a:lstStyle>
            <a:lvl5pPr>
              <a:defRPr/>
            </a:lvl5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11" name="Tijdelijke aanduiding voor tekst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rtlCol="0"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7" name="Tijdelijke aanduiding voor datum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31F5572-7479-4E53-A25D-1DE01D7A7DEC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8" name="Tijdelijke aanduiding voor voettekst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9" name="Tijdelijke aanduiding voor dia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t>‹nr.›</a:t>
            </a:fld>
            <a:endParaRPr lang="nl-NL" noProof="0" dirty="0"/>
          </a:p>
        </p:txBody>
      </p:sp>
      <p:sp>
        <p:nvSpPr>
          <p:cNvPr id="10" name="Titel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D7459E8-D5DD-4809-B3D0-86C35F33EEF3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t>‹nr.›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atum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AAD241D-72BB-447E-B437-1757965EB957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3" name="Tijdelijke aanduiding voor voettekst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nl-NL" noProof="0" dirty="0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t>‹nr.›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hthoek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 rtlCol="0"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  <a:p>
            <a:pPr lvl="1" rtl="0"/>
            <a:r>
              <a:rPr lang="nl-NL" noProof="0"/>
              <a:t>Tweede niveau</a:t>
            </a:r>
          </a:p>
          <a:p>
            <a:pPr lvl="2" rtl="0"/>
            <a:r>
              <a:rPr lang="nl-NL" noProof="0"/>
              <a:t>Derde niveau</a:t>
            </a:r>
          </a:p>
          <a:p>
            <a:pPr lvl="3" rtl="0"/>
            <a:r>
              <a:rPr lang="nl-NL" noProof="0"/>
              <a:t>Vierde niveau</a:t>
            </a:r>
          </a:p>
          <a:p>
            <a:pPr lvl="4" rtl="0"/>
            <a:r>
              <a:rPr lang="nl-NL" noProof="0"/>
              <a:t>Vijfde niveau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9" name="Tijdelijke aanduiding voor datum 8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19D0D3-4A24-423C-9B10-374C75B76BCE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10" name="Tijdelijke aanduiding voor voettekst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11" name="Tijdelijke aanduiding voor dianummer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t>‹nr.›</a:t>
            </a:fld>
            <a:endParaRPr lang="nl-NL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hthoek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rtlCol="0"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pPr rtl="0"/>
            <a:r>
              <a:rPr lang="nl-NL" noProof="0"/>
              <a:t>Klik om stijl te bewerken</a:t>
            </a:r>
            <a:endParaRPr lang="nl-NL" noProof="0" dirty="0"/>
          </a:p>
        </p:txBody>
      </p:sp>
      <p:sp>
        <p:nvSpPr>
          <p:cNvPr id="3" name="Tijdelijke aanduiding voor afbeelding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rtlCol="0"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nl-NL" noProof="0"/>
              <a:t>Klik op het pictogram als u een afbeelding wilt toevoegen</a:t>
            </a:r>
            <a:endParaRPr lang="nl-NL" noProof="0" dirty="0"/>
          </a:p>
        </p:txBody>
      </p:sp>
      <p:sp>
        <p:nvSpPr>
          <p:cNvPr id="4" name="Tijdelijke aanduiding voor tekst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rtlCol="0"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nl-NL" noProof="0"/>
              <a:t>Klikken om de tekststijl van het model te bewerken</a:t>
            </a:r>
          </a:p>
        </p:txBody>
      </p:sp>
      <p:sp>
        <p:nvSpPr>
          <p:cNvPr id="8" name="Tijdelijke aanduiding voor datum 7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pPr rtl="0"/>
            <a:fld id="{35C08D24-80BF-4694-96EA-DAAED48BD0D9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9" name="Tijdelijke aanduiding voor voettekst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 rtlCol="0"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10" name="Tijdelijke aanduiding voor dianummer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A7A6979-0714-4377-B894-6BE4C2D6E202}" type="slidenum">
              <a:rPr lang="nl-NL" noProof="0" smtClean="0"/>
              <a:t>‹nr.›</a:t>
            </a:fld>
            <a:endParaRPr lang="nl-NL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pPr rtl="0"/>
            <a:r>
              <a:rPr lang="nl-NL" noProof="0" dirty="0"/>
              <a:t>Klik om de titelstijl van het model te bewerken</a:t>
            </a:r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nl-NL" noProof="0" dirty="0"/>
              <a:t>Klik om de tekststijlen van het model te bewerken</a:t>
            </a:r>
          </a:p>
          <a:p>
            <a:pPr lvl="1" rtl="0"/>
            <a:r>
              <a:rPr lang="nl-NL" noProof="0" dirty="0"/>
              <a:t>Tweede niveau</a:t>
            </a:r>
          </a:p>
          <a:p>
            <a:pPr lvl="2" rtl="0"/>
            <a:r>
              <a:rPr lang="nl-NL" noProof="0" dirty="0"/>
              <a:t>Derde niveau</a:t>
            </a:r>
          </a:p>
          <a:p>
            <a:pPr lvl="3" rtl="0"/>
            <a:r>
              <a:rPr lang="nl-NL" noProof="0" dirty="0"/>
              <a:t>Vierde niveau</a:t>
            </a:r>
          </a:p>
          <a:p>
            <a:pPr lvl="4" rtl="0"/>
            <a:r>
              <a:rPr lang="nl-NL" noProof="0" dirty="0"/>
              <a:t>Vijfde niveau</a:t>
            </a:r>
          </a:p>
        </p:txBody>
      </p:sp>
      <p:sp>
        <p:nvSpPr>
          <p:cNvPr id="4" name="Tijdelijke aanduiding voor datum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fld id="{9703A7DB-39BD-46F3-9965-D9371D5B90F4}" type="datetime1">
              <a:rPr lang="nl-NL" noProof="0" smtClean="0"/>
              <a:t>12-5-2023</a:t>
            </a:fld>
            <a:endParaRPr lang="nl-NL" noProof="0" dirty="0"/>
          </a:p>
        </p:txBody>
      </p:sp>
      <p:sp>
        <p:nvSpPr>
          <p:cNvPr id="5" name="Tijdelijke aanduiding voor voettekst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pPr rtl="0"/>
            <a:endParaRPr lang="nl-NL" noProof="0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pPr rtl="0"/>
            <a:fld id="{8A7A6979-0714-4377-B894-6BE4C2D6E202}" type="slidenum">
              <a:rPr lang="nl-NL" noProof="0" smtClean="0"/>
              <a:pPr rtl="0"/>
              <a:t>‹nr.›</a:t>
            </a:fld>
            <a:endParaRPr lang="nl-NL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fbeelding 5" descr="een satellietweergave van de Aarde">
            <a:extLst>
              <a:ext uri="{FF2B5EF4-FFF2-40B4-BE49-F238E27FC236}">
                <a16:creationId xmlns:a16="http://schemas.microsoft.com/office/drawing/2014/main" id="{997CF875-7865-4B60-BE3C-F759090A4D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125" b="312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46D0423-92ED-41A8-B13E-ED2A99FC38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86744"/>
            <a:ext cx="8991600" cy="1645920"/>
          </a:xfrm>
          <a:solidFill>
            <a:schemeClr val="bg1">
              <a:alpha val="60000"/>
            </a:schemeClr>
          </a:solidFill>
          <a:ln w="38100" cap="sq">
            <a:solidFill>
              <a:schemeClr val="tx1"/>
            </a:solidFill>
            <a:miter lim="800000"/>
          </a:ln>
        </p:spPr>
        <p:txBody>
          <a:bodyPr rtlCol="0" anchor="ctr">
            <a:normAutofit/>
          </a:bodyPr>
          <a:lstStyle/>
          <a:p>
            <a:r>
              <a:rPr lang="en-NL" dirty="0">
                <a:solidFill>
                  <a:schemeClr val="tx1"/>
                </a:solidFill>
              </a:rPr>
              <a:t>Project b</a:t>
            </a:r>
            <a:endParaRPr lang="nl-NL" dirty="0">
              <a:solidFill>
                <a:schemeClr val="tx1"/>
              </a:solidFill>
            </a:endParaRPr>
          </a:p>
        </p:txBody>
      </p:sp>
      <p:sp>
        <p:nvSpPr>
          <p:cNvPr id="3" name="Subtitel 2">
            <a:extLst>
              <a:ext uri="{FF2B5EF4-FFF2-40B4-BE49-F238E27FC236}">
                <a16:creationId xmlns:a16="http://schemas.microsoft.com/office/drawing/2014/main" id="{74B4D8F8-4E82-4BDB-B682-C4008F4B2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</p:spPr>
        <p:txBody>
          <a:bodyPr rtlCol="0">
            <a:normAutofit/>
          </a:bodyPr>
          <a:lstStyle/>
          <a:p>
            <a:pPr rtl="0"/>
            <a:endParaRPr lang="nl-NL" dirty="0">
              <a:solidFill>
                <a:srgbClr val="FFFFFF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1210712-5DB8-F751-4D1E-A42D7B8563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44292">
            <a:off x="9457677" y="2731551"/>
            <a:ext cx="1887984" cy="18879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106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7EB444-C8B2-9861-0F11-FA14E5BB40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Wat </a:t>
            </a:r>
            <a:r>
              <a:rPr lang="en-NL" dirty="0" err="1"/>
              <a:t>wij</a:t>
            </a:r>
            <a:r>
              <a:rPr lang="en-NL" dirty="0"/>
              <a:t> al </a:t>
            </a:r>
            <a:r>
              <a:rPr lang="en-NL" dirty="0" err="1"/>
              <a:t>hebben</a:t>
            </a:r>
            <a:r>
              <a:rPr lang="en-NL" dirty="0"/>
              <a:t> </a:t>
            </a:r>
            <a:r>
              <a:rPr lang="en-NL" dirty="0" err="1"/>
              <a:t>gedaan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55AC0B0-4853-FEB0-EEED-1DE5A39A1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NL" dirty="0"/>
          </a:p>
          <a:p>
            <a:r>
              <a:rPr lang="en-NL" dirty="0"/>
              <a:t>The main protagonist</a:t>
            </a:r>
          </a:p>
          <a:p>
            <a:r>
              <a:rPr lang="en-NL" dirty="0"/>
              <a:t>The story line</a:t>
            </a:r>
          </a:p>
          <a:p>
            <a:r>
              <a:rPr lang="en-NL" dirty="0"/>
              <a:t>The gameplay</a:t>
            </a:r>
          </a:p>
          <a:p>
            <a:r>
              <a:rPr lang="en-NL" dirty="0"/>
              <a:t>Basis code</a:t>
            </a:r>
          </a:p>
          <a:p>
            <a:r>
              <a:rPr lang="en-NL" dirty="0"/>
              <a:t>Trello</a:t>
            </a:r>
          </a:p>
          <a:p>
            <a:r>
              <a:rPr lang="en-NL" dirty="0"/>
              <a:t>One-Page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E61ED28C-F5A9-25B4-68F9-AE2D6BBD18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348369">
            <a:off x="1733986" y="1372339"/>
            <a:ext cx="994299" cy="9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12145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9224E2-FC57-C8E9-B692-10F121B1B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 anchor="ctr">
            <a:normAutofit/>
          </a:bodyPr>
          <a:lstStyle/>
          <a:p>
            <a:r>
              <a:rPr lang="en-NL" dirty="0"/>
              <a:t>Meet Agent f</a:t>
            </a:r>
            <a:endParaRPr lang="nl-NL" dirty="0"/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38AABB6-08D2-BE81-8577-5E4C2943937A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66806" y="2638044"/>
            <a:ext cx="3101982" cy="3101982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9" name="Content Placeholder 3">
            <a:extLst>
              <a:ext uri="{FF2B5EF4-FFF2-40B4-BE49-F238E27FC236}">
                <a16:creationId xmlns:a16="http://schemas.microsoft.com/office/drawing/2014/main" id="{06E87209-8F22-ECF7-A6E3-588DC4B9E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690617" y="2976239"/>
            <a:ext cx="4270247" cy="3101982"/>
          </a:xfrm>
        </p:spPr>
        <p:txBody>
          <a:bodyPr/>
          <a:lstStyle/>
          <a:p>
            <a:pPr marL="0" indent="0">
              <a:buNone/>
            </a:pPr>
            <a:r>
              <a:rPr lang="en-NL" dirty="0"/>
              <a:t>This little guy is an astronaut who’s ship crashed. You will be playing as him and help him with “Project B”. Project B, also known </a:t>
            </a:r>
            <a:r>
              <a:rPr lang="en-NL" dirty="0" err="1"/>
              <a:t>als</a:t>
            </a:r>
            <a:r>
              <a:rPr lang="en-NL" dirty="0"/>
              <a:t> Project Back Home entails collecting parts of his ship so he can fix his ship and go back to his home planet. The problem? </a:t>
            </a:r>
            <a:r>
              <a:rPr lang="nl-NL" dirty="0"/>
              <a:t>T</a:t>
            </a:r>
            <a:r>
              <a:rPr lang="en-NL" dirty="0" err="1"/>
              <a:t>hey’re</a:t>
            </a:r>
            <a:r>
              <a:rPr lang="en-NL" dirty="0"/>
              <a:t> all scattered around multiple planets with unknown entities. Collect them all and send agent F home.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1096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301169-8EC7-3C2B-8A13-A2C039944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Gameplay?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88C03CA-109A-17AB-BB16-F757BFABFD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31136" y="2638044"/>
            <a:ext cx="4271771" cy="3101982"/>
          </a:xfrm>
        </p:spPr>
        <p:txBody>
          <a:bodyPr/>
          <a:lstStyle/>
          <a:p>
            <a:r>
              <a:rPr lang="en-NL" dirty="0"/>
              <a:t>2D</a:t>
            </a:r>
          </a:p>
          <a:p>
            <a:r>
              <a:rPr lang="nl-NL" dirty="0"/>
              <a:t>P</a:t>
            </a:r>
            <a:r>
              <a:rPr lang="en-NL" dirty="0" err="1"/>
              <a:t>latformer</a:t>
            </a:r>
            <a:endParaRPr lang="en-NL" dirty="0"/>
          </a:p>
          <a:p>
            <a:r>
              <a:rPr lang="nl-NL" dirty="0"/>
              <a:t>D</a:t>
            </a:r>
            <a:r>
              <a:rPr lang="en-NL" dirty="0"/>
              <a:t>ash</a:t>
            </a:r>
          </a:p>
          <a:p>
            <a:r>
              <a:rPr lang="en-NL" dirty="0"/>
              <a:t>(</a:t>
            </a:r>
            <a:r>
              <a:rPr lang="nl-NL" dirty="0"/>
              <a:t>D</a:t>
            </a:r>
            <a:r>
              <a:rPr lang="en-NL" dirty="0" err="1"/>
              <a:t>ubble</a:t>
            </a:r>
            <a:r>
              <a:rPr lang="en-NL" dirty="0"/>
              <a:t>) jump </a:t>
            </a:r>
          </a:p>
          <a:p>
            <a:r>
              <a:rPr lang="nl-NL" dirty="0"/>
              <a:t>E</a:t>
            </a:r>
            <a:r>
              <a:rPr lang="en-NL" dirty="0" err="1"/>
              <a:t>nemies</a:t>
            </a:r>
            <a:endParaRPr lang="en-NL" dirty="0"/>
          </a:p>
          <a:p>
            <a:endParaRPr lang="en-NL" dirty="0"/>
          </a:p>
          <a:p>
            <a:endParaRPr lang="nl-NL" dirty="0"/>
          </a:p>
        </p:txBody>
      </p:sp>
      <p:sp>
        <p:nvSpPr>
          <p:cNvPr id="4" name="Tijdelijke aanduiding voor inhoud 3">
            <a:extLst>
              <a:ext uri="{FF2B5EF4-FFF2-40B4-BE49-F238E27FC236}">
                <a16:creationId xmlns:a16="http://schemas.microsoft.com/office/drawing/2014/main" id="{A1ECCE74-E27A-E11F-CC78-4E7E9C9E14A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FA45CC71-C492-0A35-E9CB-DADEE0E93E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65726">
            <a:off x="9443127" y="1258673"/>
            <a:ext cx="1035475" cy="1035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642582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5018D5-FAB5-D51B-1CFB-863BB7173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</p:spPr>
        <p:txBody>
          <a:bodyPr anchor="ctr">
            <a:normAutofit/>
          </a:bodyPr>
          <a:lstStyle/>
          <a:p>
            <a:r>
              <a:rPr lang="en-NL" dirty="0"/>
              <a:t>Trello</a:t>
            </a:r>
            <a:endParaRPr lang="nl-NL" dirty="0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04944684-3D00-7DE7-846A-C2614E1D5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31137" y="2505075"/>
            <a:ext cx="7778804" cy="3558802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9273122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440AF6F-DE92-47D0-4B21-4DACBF98B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2431542"/>
            <a:ext cx="7729728" cy="1188720"/>
          </a:xfrm>
        </p:spPr>
        <p:txBody>
          <a:bodyPr/>
          <a:lstStyle/>
          <a:p>
            <a:r>
              <a:rPr lang="en-NL" dirty="0"/>
              <a:t>One-page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E1040E91-3453-67F7-E4A9-60190BA2CC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080783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9F2B5B5-AD09-8F06-20B6-B4DC822AC7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3BE00C3-30C0-D0D0-DC10-F824FCB901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C6A6C702-2BAC-9A98-71CE-AC8DE90F73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7033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BEE93F-9A67-07B2-9C95-CC4CF691A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Project b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C2E830A-A1AC-4BDA-4323-07B3371926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NL" dirty="0"/>
              <a:t>Jaden</a:t>
            </a:r>
          </a:p>
          <a:p>
            <a:r>
              <a:rPr lang="en-NL" dirty="0"/>
              <a:t>Lois </a:t>
            </a:r>
          </a:p>
          <a:p>
            <a:r>
              <a:rPr lang="en-NL" dirty="0"/>
              <a:t>Vincent</a:t>
            </a:r>
          </a:p>
          <a:p>
            <a:r>
              <a:rPr lang="en-NL" dirty="0"/>
              <a:t>Jeffrey</a:t>
            </a:r>
          </a:p>
          <a:p>
            <a:r>
              <a:rPr lang="en-NL" dirty="0"/>
              <a:t>Luna</a:t>
            </a:r>
          </a:p>
          <a:p>
            <a:r>
              <a:rPr lang="en-NL" dirty="0" err="1"/>
              <a:t>Teffer</a:t>
            </a:r>
            <a:endParaRPr lang="en-NL" dirty="0"/>
          </a:p>
          <a:p>
            <a:r>
              <a:rPr lang="en-NL" dirty="0"/>
              <a:t>(Jay)</a:t>
            </a:r>
            <a:endParaRPr lang="nl-NL" dirty="0"/>
          </a:p>
        </p:txBody>
      </p:sp>
      <p:pic>
        <p:nvPicPr>
          <p:cNvPr id="7172" name="Picture 4">
            <a:extLst>
              <a:ext uri="{FF2B5EF4-FFF2-40B4-BE49-F238E27FC236}">
                <a16:creationId xmlns:a16="http://schemas.microsoft.com/office/drawing/2014/main" id="{16F74267-3A72-8108-4631-03A3DF1BA6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5991" y="2413985"/>
            <a:ext cx="2953305" cy="29533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0968155"/>
      </p:ext>
    </p:extLst>
  </p:cSld>
  <p:clrMapOvr>
    <a:masterClrMapping/>
  </p:clrMapOvr>
</p:sld>
</file>

<file path=ppt/theme/theme1.xml><?xml version="1.0" encoding="utf-8"?>
<a:theme xmlns:a="http://schemas.openxmlformats.org/drawingml/2006/main" name="Pakket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634_TF56596226.potx" id="{7BC906AE-BE0A-4E5B-B561-F0468834218A}" vid="{ECDD0866-9DC5-48E1-A222-5DB0BB6FB521}"/>
    </a:ext>
  </a:extLst>
</a:theme>
</file>

<file path=ppt/theme/theme2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A451F4C-A3A1-4FF3-AEA5-AE3EFF175B0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009F5EF-575C-40E7-A9C5-EC1F2A5548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8775A23-75CA-4614-9647-C9B2CE742CA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Pakket ontwerp</Template>
  <TotalTime>18</TotalTime>
  <Words>126</Words>
  <Application>Microsoft Office PowerPoint</Application>
  <PresentationFormat>Breedbeeld</PresentationFormat>
  <Paragraphs>28</Paragraphs>
  <Slides>8</Slides>
  <Notes>1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Pakket</vt:lpstr>
      <vt:lpstr>Project b</vt:lpstr>
      <vt:lpstr>Wat wij al hebben gedaan</vt:lpstr>
      <vt:lpstr>Meet Agent f</vt:lpstr>
      <vt:lpstr>Gameplay?</vt:lpstr>
      <vt:lpstr>Trello</vt:lpstr>
      <vt:lpstr>One-page</vt:lpstr>
      <vt:lpstr>PowerPoint-presentatie</vt:lpstr>
      <vt:lpstr>Project 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b</dc:title>
  <dc:creator>luna hilversum</dc:creator>
  <cp:lastModifiedBy>luna hilversum</cp:lastModifiedBy>
  <cp:revision>1</cp:revision>
  <dcterms:created xsi:type="dcterms:W3CDTF">2023-05-12T08:24:35Z</dcterms:created>
  <dcterms:modified xsi:type="dcterms:W3CDTF">2023-05-12T08:42:38Z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